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Klein Bold" panose="020B0604020202020204" charset="0"/>
      <p:regular r:id="rId11"/>
    </p:embeddedFont>
    <p:embeddedFont>
      <p:font typeface="Klein Bold Italics" panose="020B0604020202020204" charset="0"/>
      <p:regular r:id="rId12"/>
    </p:embeddedFont>
    <p:embeddedFont>
      <p:font typeface="Montserrat Classic" panose="020B0604020202020204" charset="0"/>
      <p:regular r:id="rId13"/>
    </p:embeddedFont>
    <p:embeddedFont>
      <p:font typeface="Montserrat Classic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2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1.jpeg"/><Relationship Id="rId5" Type="http://schemas.openxmlformats.org/officeDocument/2006/relationships/image" Target="../media/image1.png"/><Relationship Id="rId10" Type="http://schemas.openxmlformats.org/officeDocument/2006/relationships/image" Target="../media/image19.svg"/><Relationship Id="rId4" Type="http://schemas.openxmlformats.org/officeDocument/2006/relationships/image" Target="../media/image20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10338079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0338079" y="481088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0338079" y="7230081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61208" y="5227246"/>
            <a:ext cx="6543675" cy="350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Presented By :-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Mayank Kumar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Pulkit Agarwal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Ashwin Dhumal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Pratiksha Gandhi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Vidhi Sharma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                   Aditi Singh</a:t>
            </a:r>
          </a:p>
        </p:txBody>
      </p:sp>
      <p:sp>
        <p:nvSpPr>
          <p:cNvPr id="7" name="Freeform 7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354975" y="0"/>
            <a:ext cx="8933025" cy="10287000"/>
          </a:xfrm>
          <a:custGeom>
            <a:avLst/>
            <a:gdLst/>
            <a:ahLst/>
            <a:cxnLst/>
            <a:rect l="l" t="t" r="r" b="b"/>
            <a:pathLst>
              <a:path w="8933025" h="10287000">
                <a:moveTo>
                  <a:pt x="0" y="0"/>
                </a:moveTo>
                <a:lnTo>
                  <a:pt x="8933025" y="0"/>
                </a:lnTo>
                <a:lnTo>
                  <a:pt x="89330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25" r="-20052" b="-21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58769" y="395584"/>
            <a:ext cx="10047184" cy="330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85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ENTERPRISE SYSTEM MANAGEMENT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89" b="-693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24680" y="1441015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24454" y="761250"/>
            <a:ext cx="3693319" cy="159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98676"/>
            <a:ext cx="1067650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Information System  used -  Endless 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It comes under Lifestyle International Pvt. Ltd.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- Barcode scanner for pricing and employee identification.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- 25000 to 30000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431" y="2918875"/>
            <a:ext cx="1067650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believe, fashion is for everyone. From the Gen Z shopper looking for cutting-edge global fashion, to each and everyone in the family seeking quality essentials, Max Fashion has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419970" y="133203"/>
            <a:ext cx="9676684" cy="9221463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6" y="0"/>
                </a:lnTo>
                <a:lnTo>
                  <a:pt x="14345356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99293">
            <a:off x="11196487" y="-284579"/>
            <a:ext cx="6885296" cy="10057025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00037" y="2027478"/>
            <a:ext cx="5286354" cy="7048472"/>
          </a:xfrm>
          <a:custGeom>
            <a:avLst/>
            <a:gdLst/>
            <a:ahLst/>
            <a:cxnLst/>
            <a:rect l="l" t="t" r="r" b="b"/>
            <a:pathLst>
              <a:path w="5286354" h="7048472">
                <a:moveTo>
                  <a:pt x="0" y="0"/>
                </a:moveTo>
                <a:lnTo>
                  <a:pt x="5286354" y="0"/>
                </a:lnTo>
                <a:lnTo>
                  <a:pt x="5286354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7700" y="822393"/>
            <a:ext cx="10792182" cy="198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600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CHALLENGES FACED BY EMPLOYEES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700" y="3187110"/>
            <a:ext cx="8038456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Employee Retention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Retaining customer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Order Issues : Resolved through remote assistance (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AnyDesk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Payment Issues : Online payment and order tracking problems handled in favor of cash on delivery (COD).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Service : Addressing billing counter problems.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96" b="-22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81200" y="887095"/>
            <a:ext cx="122302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F575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RELIANCE TRENDZ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01595"/>
            <a:ext cx="11642029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Reliance Trendz is a fashion retail brand under Reliance Retail, which is a subsidiary of Reliance Industries Limited, one of the largest conglomerates in India.</a:t>
            </a:r>
          </a:p>
        </p:txBody>
      </p:sp>
      <p:sp>
        <p:nvSpPr>
          <p:cNvPr id="5" name="Freeform 5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80434" y="4379595"/>
            <a:ext cx="17259300" cy="544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Scalability: SAP ERP can grow with large businesses, handling complex operations and a lot of transactions.</a:t>
            </a:r>
          </a:p>
          <a:p>
            <a:pPr marL="539749" lvl="1" indent="-269875" algn="l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Customization: SAP ERP can be customized to fit the specific needs of a business like Reliance Trends.</a:t>
            </a:r>
          </a:p>
          <a:p>
            <a:pPr marL="539749" lvl="1" indent="-269875" algn="l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Integration: It connects different parts of the business—like finance, inventory, and sales—into one system.</a:t>
            </a:r>
          </a:p>
          <a:p>
            <a:pPr marL="539749" lvl="1" indent="-269875" algn="l">
              <a:lnSpc>
                <a:spcPts val="6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Real-time Data: SAP ERP provides up-to-date information, helping businesses make quick and informed decisions.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675462" cy="824630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2083385" y="-16123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1443718" y="45241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17638"/>
            <a:ext cx="620859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SAP :-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44493"/>
            <a:ext cx="15481823" cy="88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use SAP for stock details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 that all stock details are found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From product EAN number 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All products have an article number which only sells in that store only.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use for all purpose only for stock in retail sector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is using by all companies by different </a:t>
            </a: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different</a:t>
            </a: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format . Hence it has use  for multiple work .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price of SAP software typically ranges from Rs 83000 to Rs 530438 per user, with additional costs for implementation and maintenance.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SAP having t- code 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 store </a:t>
            </a:r>
          </a:p>
          <a:p>
            <a:pPr algn="l">
              <a:lnSpc>
                <a:spcPts val="3923"/>
              </a:lnSpc>
            </a:pPr>
            <a:r>
              <a:rPr lang="en-US" sz="2452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Ztorehht</a:t>
            </a: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Me2n </a:t>
            </a:r>
          </a:p>
          <a:p>
            <a:pPr algn="l">
              <a:lnSpc>
                <a:spcPts val="3923"/>
              </a:lnSpc>
            </a:pPr>
            <a:r>
              <a:rPr lang="en-US" sz="2452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Me29n</a:t>
            </a: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23"/>
              </a:lnSpc>
            </a:pPr>
            <a:endParaRPr lang="en-US" sz="2452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 rot="1082301">
            <a:off x="-5352347" y="699673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9968496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TESTIMONIALS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1919857" y="1028700"/>
            <a:ext cx="4572000" cy="82296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703784" y="3351786"/>
            <a:ext cx="7913452" cy="5906514"/>
          </a:xfrm>
          <a:custGeom>
            <a:avLst/>
            <a:gdLst/>
            <a:ahLst/>
            <a:cxnLst/>
            <a:rect l="l" t="t" r="r" b="b"/>
            <a:pathLst>
              <a:path w="7913452" h="5906514">
                <a:moveTo>
                  <a:pt x="0" y="0"/>
                </a:moveTo>
                <a:lnTo>
                  <a:pt x="7913452" y="0"/>
                </a:lnTo>
                <a:lnTo>
                  <a:pt x="7913452" y="5906514"/>
                </a:lnTo>
                <a:lnTo>
                  <a:pt x="0" y="5906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41" b="-24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46864" y="3901796"/>
            <a:ext cx="9167258" cy="143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31"/>
              </a:lnSpc>
            </a:pPr>
            <a:r>
              <a:rPr lang="en-US" sz="10731" spc="-364">
                <a:solidFill>
                  <a:srgbClr val="000000"/>
                </a:solidFill>
                <a:latin typeface="Klein Bold Italics"/>
                <a:ea typeface="Klein Bold Italics"/>
                <a:cs typeface="Klein Bold Italics"/>
                <a:sym typeface="Klein Bold Italics"/>
              </a:rPr>
              <a:t>THANK YOU :-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349</Words>
  <Application>Microsoft Office PowerPoint</Application>
  <PresentationFormat>Custom</PresentationFormat>
  <Paragraphs>44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Canva Sans Bold</vt:lpstr>
      <vt:lpstr>Montserrat Classic</vt:lpstr>
      <vt:lpstr>Arial</vt:lpstr>
      <vt:lpstr>Klein Bold</vt:lpstr>
      <vt:lpstr>Calibri</vt:lpstr>
      <vt:lpstr>Canva Sans</vt:lpstr>
      <vt:lpstr>Klein Bold Italics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cp:lastModifiedBy>Mayank Kumar(MBA-24)</cp:lastModifiedBy>
  <cp:revision>2</cp:revision>
  <dcterms:created xsi:type="dcterms:W3CDTF">2006-08-16T00:00:00Z</dcterms:created>
  <dcterms:modified xsi:type="dcterms:W3CDTF">2024-08-09T04:57:21Z</dcterms:modified>
  <dc:identifier>DAGNSr3aNo0</dc:identifier>
</cp:coreProperties>
</file>